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226592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мая по 20 ч. 27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временами сильный дождь, гроза, град, шквал. Ветер юго-восточный с переходом на юго-западный ночью 5-10, днем 9-14, порывы 15-20 м/с. Температура воздуха ночью 16-18,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мая по 08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западный 9-14 м/с. Температура воздуха 10-12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61148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5882</TotalTime>
  <Words>638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1172</cp:revision>
  <cp:lastPrinted>2021-07-01T03:56:27Z</cp:lastPrinted>
  <dcterms:created xsi:type="dcterms:W3CDTF">2024-09-22T07:48:17Z</dcterms:created>
  <dcterms:modified xsi:type="dcterms:W3CDTF">2026-05-26T08:53:06Z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